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C8248-1D05-4819-8E08-E428955CBFCD}" v="1" dt="2026-02-07T16:06:45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rzaq alkhatib" userId="385358f49af01481" providerId="LiveId" clId="{B213E1DB-1CB4-4830-BFE0-13C669FE0D30}"/>
    <pc:docChg chg="undo custSel modSld">
      <pc:chgData name="abdulrzaq alkhatib" userId="385358f49af01481" providerId="LiveId" clId="{B213E1DB-1CB4-4830-BFE0-13C669FE0D30}" dt="2026-02-07T16:07:02.548" v="84" actId="1037"/>
      <pc:docMkLst>
        <pc:docMk/>
      </pc:docMkLst>
      <pc:sldChg chg="addSp modSp mod">
        <pc:chgData name="abdulrzaq alkhatib" userId="385358f49af01481" providerId="LiveId" clId="{B213E1DB-1CB4-4830-BFE0-13C669FE0D30}" dt="2026-02-07T16:07:02.548" v="84" actId="1037"/>
        <pc:sldMkLst>
          <pc:docMk/>
          <pc:sldMk cId="3605353574" sldId="256"/>
        </pc:sldMkLst>
        <pc:spChg chg="add mod">
          <ac:chgData name="abdulrzaq alkhatib" userId="385358f49af01481" providerId="LiveId" clId="{B213E1DB-1CB4-4830-BFE0-13C669FE0D30}" dt="2026-02-07T16:07:02.548" v="84" actId="1037"/>
          <ac:spMkLst>
            <pc:docMk/>
            <pc:sldMk cId="3605353574" sldId="256"/>
            <ac:spMk id="6" creationId="{5DAA2031-45AF-D700-E39F-94F38C1D8E0E}"/>
          </ac:spMkLst>
        </pc:spChg>
      </pc:sldChg>
      <pc:sldChg chg="delSp modSp mod">
        <pc:chgData name="abdulrzaq alkhatib" userId="385358f49af01481" providerId="LiveId" clId="{B213E1DB-1CB4-4830-BFE0-13C669FE0D30}" dt="2026-02-07T16:06:40.383" v="1" actId="21"/>
        <pc:sldMkLst>
          <pc:docMk/>
          <pc:sldMk cId="610927676" sldId="276"/>
        </pc:sldMkLst>
        <pc:spChg chg="del mod">
          <ac:chgData name="abdulrzaq alkhatib" userId="385358f49af01481" providerId="LiveId" clId="{B213E1DB-1CB4-4830-BFE0-13C669FE0D30}" dt="2026-02-07T16:06:40.383" v="1" actId="21"/>
          <ac:spMkLst>
            <pc:docMk/>
            <pc:sldMk cId="610927676" sldId="276"/>
            <ac:spMk id="6" creationId="{5DAA2031-45AF-D700-E39F-94F38C1D8E0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A809-AC0C-0DE5-3BFD-B331AA22E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6FE89-60A1-E7ED-9634-602D3782A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1DD7-C59D-9447-ECFB-A55FEE7C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B7E8E-5344-EE02-30DF-B26C40FE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02AA0-0902-F667-1321-845CEAB9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8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0445-4847-B80C-9D90-BF09ABD2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1FC8C-50C8-191C-35D6-44CFC16FD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0D09-FAAD-C126-159C-A19F1B0B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4BE5D-12DA-DB0D-A454-D734AF9A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7007F-4208-F0D1-2148-A7733D0E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B7923-AE9B-E0A6-3A73-4589AFD55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7C910-9F43-AD7F-CB18-C2C772EAD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2994-D63B-CD7A-F537-F6B00899A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CF0F5-D6D9-15A1-E04A-9573EC96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8A91E-EDE5-A725-280A-B691910E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6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305E-6310-6D71-4ECE-512A4B96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4B731-0867-6A04-9547-6E96FD538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36677-EB24-6642-4510-E2DC9347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BDEDF-419D-E51D-8726-6FE4F920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ECEA4-9776-EADA-E59E-EEB62FB2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4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5F1E-84F1-1EDA-AE90-C0FD1037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F4D85-A6D9-CC9A-EC27-F54942FA7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BFFA-6DE2-6BA7-A6C3-A9CD76AA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A82F0-34F3-07DC-AB0F-1758FADE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82D53-58DB-021A-3975-34725888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94E0-4566-01FB-9E93-B50F6B24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A222-CC49-A719-212A-BFCCCA15E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D3C72-747C-3F3B-DB13-DA87A987A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00998-7131-6D7B-3A3F-250E4997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E5A2B-2978-2E83-2688-BB75F972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13160-742B-162C-D1D6-039CCCEB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9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75A8-BD03-8797-ACED-7E34A88D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025FD-1CE2-5820-4D7A-4565D21E2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C5C0F-EC36-714F-BC89-5586326E4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36242-2DC8-37E0-8409-8E41E8635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FD4C1-478B-D967-2F83-2130C89AA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E6AE5-7F26-361D-4504-539D6837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739F9-EA57-4272-AFD9-A3CED0A5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A833D-42D5-CDA5-0564-1B38C8DA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D697-955F-C1A3-DA11-7D8BD03D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F32BC-7D60-36E4-D8EB-14E3BF29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A3D19-5459-DBC1-F9CF-9FCED244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A36AF-CA4B-763C-E62A-54BBEF60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9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2B508-CD0B-2FCD-214C-CBC0E3EEC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56B80-0E55-8CD8-61DC-68A776DC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5ACD-AF68-325C-F950-4F7B345D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8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89F0-0A5B-014F-2CDA-825DE92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69F48-3081-611B-34AB-9255F0F05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53BED-DF1E-983C-EB29-7C193E78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867D7-43BF-5FFB-E2AD-FDD88D35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12A12-B976-4975-63B8-DA890203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697DC-4621-8324-50D2-A79811E5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7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C7E1-8C6B-99C9-CB7C-2A720A5D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726E7-16CA-255A-EF4A-3C6146257E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60C6A-BF45-6486-EFBA-8B65C153B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11E5B-D02E-1746-84F4-8ED761CB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E3BCB-61FE-8A2B-68D5-F90164DA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59DB7-5C29-A16D-FA4C-8F934FE5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13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629853-2403-19BD-179E-8AE8EA0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7B20F-9690-0C66-FA8A-70BEE3F1F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359B9-A8F4-2549-574F-34B595318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A970F7-C352-427F-9520-19C89A0C71D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640A-605F-E8BB-4B34-5FA516134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B00D1-8BB7-1298-2015-76D1E15E8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9781DD-64E7-4FF3-B674-B22749E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0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60969-5811-52DC-F86A-A3641298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A2031-45AF-D700-E39F-94F38C1D8E0E}"/>
              </a:ext>
            </a:extLst>
          </p:cNvPr>
          <p:cNvSpPr txBox="1"/>
          <p:nvPr/>
        </p:nvSpPr>
        <p:spPr>
          <a:xfrm>
            <a:off x="94965" y="4079631"/>
            <a:ext cx="411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  <a:endParaRPr lang="ar-JO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Salah Qaraeen</a:t>
            </a:r>
            <a:endParaRPr lang="ar-JO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Mohammad Alkhateeb</a:t>
            </a:r>
          </a:p>
          <a:p>
            <a:r>
              <a:rPr lang="en-US" dirty="0">
                <a:solidFill>
                  <a:schemeClr val="bg1"/>
                </a:solidFill>
              </a:rPr>
              <a:t>Mohammad </a:t>
            </a:r>
            <a:r>
              <a:rPr lang="en-US" dirty="0" err="1">
                <a:solidFill>
                  <a:schemeClr val="bg1"/>
                </a:solidFill>
              </a:rPr>
              <a:t>ALmasre</a:t>
            </a:r>
            <a:endParaRPr lang="ar-JO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Supervised by: </a:t>
            </a:r>
            <a:r>
              <a:rPr lang="en-US" dirty="0" err="1">
                <a:solidFill>
                  <a:schemeClr val="bg1"/>
                </a:solidFill>
              </a:rPr>
              <a:t>D.Khalid</a:t>
            </a:r>
            <a:r>
              <a:rPr lang="en-US" dirty="0">
                <a:solidFill>
                  <a:schemeClr val="bg1"/>
                </a:solidFill>
              </a:rPr>
              <a:t> Bati</a:t>
            </a:r>
            <a:endParaRPr lang="ar-JO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Academic Year:2025 – 2026</a:t>
            </a:r>
          </a:p>
        </p:txBody>
      </p:sp>
    </p:spTree>
    <p:extLst>
      <p:ext uri="{BB962C8B-B14F-4D97-AF65-F5344CB8AC3E}">
        <p14:creationId xmlns:p14="http://schemas.microsoft.com/office/powerpoint/2010/main" val="360535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984B-A839-F7B8-26C4-4BA1FC770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7FE6-2EE5-ED42-0566-8F7CCDD6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568E9-F2A5-8365-1461-58827819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3830B-8323-FD0C-870B-D9823C88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"/>
            <a:ext cx="12192000" cy="68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9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A5853-8B2D-1B9D-8B1C-7BB3DB8E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3F5F-6452-5010-D28C-76D13FD8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34DB-14C7-F594-6A78-4B6AB69DF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AA48-A30E-DB19-1861-0A6F7C5F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48"/>
            <a:ext cx="12192000" cy="67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2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4DFF2-C1E3-0D65-667D-76297B38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F6A8-1ACC-D4DF-F5AB-8084A7D7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A545-C7B5-9E5A-A616-49423522D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F22C9-9EC9-EC1A-8023-4A01B43E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73"/>
            <a:ext cx="12192000" cy="68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A1D7-C40C-D170-EFCA-00131CDA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AA53-030D-9252-3C2D-46A0A304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7438-CEB9-B1D0-2333-C3ABF3948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0A23F-F88E-E7AD-8387-58E005A0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96"/>
            <a:ext cx="12192000" cy="67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EEEEE-AFED-2A82-5D44-AF610A60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4FE3-3F31-0902-5818-47750A2E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D81B-C6A3-CABB-5F33-9C8D9169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6DD46-30AC-CE08-D208-B7A6317E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7"/>
            <a:ext cx="12192000" cy="68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2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89CC6-AD13-860F-E980-327A83777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EB14-9DD1-25DD-4825-B4D3ED63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5EB72-7A6B-AB06-E997-BC720111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467E8-261D-A0B3-752D-9B376C4E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30"/>
            <a:ext cx="12192000" cy="67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9C6A0-5572-558C-6252-F64F584D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F5B4-B4B8-617E-F355-CCAE8C9B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E6672-185E-274B-2702-5107BF39B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8B52-2131-227A-4BC4-8D76AF24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04"/>
            <a:ext cx="12192000" cy="682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3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7ADC7-1F22-B5EB-E4B7-84436C328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4D83-75DF-2128-28C7-EEA0DE72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B8787-2870-AB34-1121-BF9A9EC7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7F589-6F03-C505-B65B-62E8E1CE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6"/>
            <a:ext cx="12192000" cy="68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0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81EB5-33E4-66A1-71DE-E40DDD00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435B-3EA7-B5AE-B09B-387BF166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53F30-F728-8F88-6A36-64EC17B8B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DFC8A-1360-6022-7DAB-AD871110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5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72A83-889A-95A8-88C0-9AF294DB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4E70-8D30-010D-71D1-CB07A999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9BBF-0A1A-F35C-46AA-58BE26E4E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D6101-E804-6D55-2800-FCFB2BF4B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4"/>
            <a:ext cx="12192000" cy="68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4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1329-5133-7D36-C0D3-7048C79C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E5BD0-66EC-DDD4-58AA-216A86453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97D89-D4DB-A48C-3EAC-52545245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1"/>
            <a:ext cx="12192000" cy="682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8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3BB0-E071-F763-861F-8436087C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0633-44AC-C8F1-434F-CD6DB1ED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8E76A-B4F4-9AE0-85DC-CC79F7E15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CD6DC-48C6-D371-C4F1-FCFA3CEC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"/>
            <a:ext cx="12192000" cy="68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39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8092E-54A2-EDC5-6762-FD554E12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05FAF-833C-CF19-0AD3-64CF1E07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2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F412-EEAE-3864-6F89-003A53D8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CEC69-AB4A-EFA6-9CFC-ACB0CFF2E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E6E87-7EBA-8E80-1579-3ED6B0B4E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4"/>
            <a:ext cx="12192000" cy="68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4540-E34C-81B8-FAF0-1E2D3028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BB3D5-47C2-31E3-1B52-23D5293F6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FF7AE-4849-D4AC-4133-3F6C4FD1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7"/>
            <a:ext cx="12192000" cy="68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74EC-F5B2-E579-0FC6-36AB709E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FF31-64E7-85FF-58E0-4F71C911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C57C5-2AAD-3C72-2A31-62BC9F363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DF37D-19D0-DA60-A3C3-FA4F995F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0"/>
            <a:ext cx="12192000" cy="68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6491A-9413-3D22-2907-662FF38D1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BA5-F6EB-ED12-457D-DDD2E6EC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9BECC-2C99-B4C0-F0A7-862C11C5B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602B2-8FF9-8E24-31F3-4CEA0A00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5"/>
            <a:ext cx="12192000" cy="68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E7C7-E517-CEB4-515C-1BB0C409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7C00-39C6-CFF9-B471-7485AF3D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3074D-8E34-0A38-3E2D-FC01FACD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2CD80-0E75-D37C-6209-DAF7BBBA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7"/>
            <a:ext cx="12192000" cy="68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1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6EC1F-C8FC-9926-CD8A-9D7264C0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D138-11A1-EC95-B915-601B8A97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52086-A7AA-D90F-3DB1-EA1FBCA86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526AC-737F-E55C-DDB1-DF16C05D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5"/>
            <a:ext cx="12192000" cy="68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2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BC17-E7C0-799E-ADC3-C735986FA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C30A-9DA7-37F4-74D9-D50142FF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786C1-EBB9-F32D-1B89-B7880D6C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CFA85-0733-09ED-C458-3490081D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0"/>
            <a:ext cx="12192000" cy="68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8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22</Words>
  <Application>Microsoft Office PowerPoint</Application>
  <PresentationFormat>Widescreen</PresentationFormat>
  <Paragraphs>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abdulrzaq alkhatib</dc:creator>
  <cp:lastModifiedBy>abdulrzaq alkhatib</cp:lastModifiedBy>
  <cp:revision>1</cp:revision>
  <dcterms:created xsi:type="dcterms:W3CDTF">2026-02-07T15:45:11Z</dcterms:created>
  <dcterms:modified xsi:type="dcterms:W3CDTF">2026-02-07T16:07:05Z</dcterms:modified>
</cp:coreProperties>
</file>